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B5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8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74B8C-03CB-4368-960A-D0E4E0F11D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E8008D-EE52-452B-93B3-AE4EEB4E0B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CE65F-765A-408E-8FEF-779FE181E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2DEA-9E6F-4868-9693-529C3E1120CB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6C43B-BD12-4EBF-BAC0-1D7AE9C09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3EEC8-3851-4358-8DFC-D2D52CCA4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AA0D-AEEE-4826-A506-C3E9833CC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222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13100-C2FB-41E2-8240-DD36854CE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7E11DB-6FD6-4F26-8838-B6F4FE681C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6DDF8-733E-438D-89CD-C02789B7D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2DEA-9E6F-4868-9693-529C3E1120CB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EB4CF-854F-4E78-AAE5-EF795CDC0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F2472-37CE-47C6-A5CB-80ADA5547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AA0D-AEEE-4826-A506-C3E9833CC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576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D180CD-A940-4945-848F-F4AD07CBD0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43A1E0-49C5-4169-B1B2-3266270920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62D59-FA4B-4D1C-BA0F-ECD944131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2DEA-9E6F-4868-9693-529C3E1120CB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B2C81-58D5-414F-80DB-EFD915CC8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0F4CDD-FC4B-43C4-87B1-9F681183C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AA0D-AEEE-4826-A506-C3E9833CC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485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12594-AEB1-43F2-BB91-914579D6A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43B35-7387-4329-9BDC-AEE5CCA9C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791EAD-25A3-43C6-AF09-0AC3E771F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2DEA-9E6F-4868-9693-529C3E1120CB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16DFA2-F9B5-4681-A840-0831D9340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875E5-E9EA-4397-9142-6E8E7F9E4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AA0D-AEEE-4826-A506-C3E9833CC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081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2E80C-23D7-4780-AE92-B6DC9F70B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19BEAB-6BAA-4BE6-874D-8EF45AA0AD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94B20-8A54-4F2C-94DE-EEB0E35FC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2DEA-9E6F-4868-9693-529C3E1120CB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AEB010-18F6-40B8-B3A1-5B012FC39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75BFCB-C491-45A8-B826-6059C1D4A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AA0D-AEEE-4826-A506-C3E9833CC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407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18603-51AE-4735-A22D-158FA3731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21070-8144-4B2B-902E-E0DA343AB1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962D69-0BA3-47F6-98A2-2F0EA7B863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FE4D89-516A-4D0B-93FB-15DDBAE8E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2DEA-9E6F-4868-9693-529C3E1120CB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8CFD03-8FD7-4F4D-9DE2-DC8D75961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FE1CEA-2B30-4250-BF73-3A345D12B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AA0D-AEEE-4826-A506-C3E9833CC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044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9D671-39C7-46EC-9F01-6DCF5B54F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F867F5-3118-4091-A69C-A32170465F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50DF83-25B5-47CA-8C61-8C68275F25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5FA3D0-7EE2-4C67-8D44-24DBC8B1E2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A5FBF4-4F61-4A5B-A13B-77E298BCF1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C0A239-D06C-40E3-B0FB-6AB486BEA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2DEA-9E6F-4868-9693-529C3E1120CB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15BD36-C771-415A-B6EE-5F9ECF4F4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D5C49D-0FEF-49F8-A37E-A7ACDE7E5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AA0D-AEEE-4826-A506-C3E9833CC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342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D0550-0F5C-4A99-AFFC-F86E47919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DB7470-4C76-497E-A458-6BB99EA1E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2DEA-9E6F-4868-9693-529C3E1120CB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54382C-81EE-4E47-8A94-99004C5E9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24A2DD-83EF-46AF-87B7-5B0C698A2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AA0D-AEEE-4826-A506-C3E9833CC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785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6F182F-C241-4A92-95C6-5F1FE93AB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2DEA-9E6F-4868-9693-529C3E1120CB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FBCDCD-F12B-4A68-BF14-794968E6F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4E2BEF-D6BD-4FAB-913D-C1D02971D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AA0D-AEEE-4826-A506-C3E9833CC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638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494B8-0082-4830-8684-27C111A5D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9F3F5-E92B-4F81-8A22-A773336C11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A0565D-C752-4090-8C3A-0CCC4E91AA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C12691-D926-4468-A1D5-7E87378BC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2DEA-9E6F-4868-9693-529C3E1120CB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8D6B5E-FCD2-431E-A05C-4F93935CE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9F96E4-A0FA-48D7-9C65-C26EA8A6D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AA0D-AEEE-4826-A506-C3E9833CC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97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86760-B9CD-4DDA-A271-149827B3D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FA7BAF-2910-4B7F-AB88-C86AB50788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71A682-A0D9-4883-82A1-F345716AF3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E7413D-49FD-4586-93FD-2F00979BC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2DEA-9E6F-4868-9693-529C3E1120CB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91F753-FA98-4849-82BF-DC044AAF5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97D393-53C2-4AA0-BEA2-E6FEBB7D7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AA0D-AEEE-4826-A506-C3E9833CC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011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E438DB-8632-4908-8CE0-F7843D577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5AF338-CF85-4FFF-8BAE-23B6E5AEEB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9A8A7A-2C70-4A3C-A935-942EC78032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82DEA-9E6F-4868-9693-529C3E1120CB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DED39-D653-4834-9CE6-41FAD8D505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39D76C-7443-4ACC-B13F-A667C6EE9A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CAA0D-AEEE-4826-A506-C3E9833CC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7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lsuhsc.zoom.us/j/96649844290?from=addo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nam10.safelinks.protection.outlook.com/?url=https%3A%2F%2Fdebeaumont.org%2F40-under-40%2Fsami-kamal-jarrah%2F&amp;data=04%7C01%7Cphono1%40lsuhsc.edu%7Ca893ba21dbed4678b83c08d98ce36f33%7C3406368982d44e89a3281ab79cc58d9d%7C0%7C0%7C637695730844514127%7CUnknown%7CTWFpbGZsb3d8eyJWIjoiMC4wLjAwMDAiLCJQIjoiV2luMzIiLCJBTiI6Ik1haWwiLCJXVCI6Mn0%3D%7C1000&amp;sdata=C1NZ1nl4b2xRw312HdpzpqAwAfkiBKg7RFeRrG0mOio%3D&amp;reserved=0" TargetMode="External"/><Relationship Id="rId2" Type="http://schemas.openxmlformats.org/officeDocument/2006/relationships/hyperlink" Target="https://nam10.safelinks.protection.outlook.com/?url=https%3A%2F%2Ftljmedicalsociety.org%2F&amp;data=04%7C01%7Cphono1%40lsuhsc.edu%7Ca893ba21dbed4678b83c08d98ce36f33%7C3406368982d44e89a3281ab79cc58d9d%7C0%7C0%7C637695730844504179%7CUnknown%7CTWFpbGZsb3d8eyJWIjoiMC4wLjAwMDAiLCJQIjoiV2luMzIiLCJBTiI6Ik1haWwiLCJXVCI6Mn0%3D%7C1000&amp;sdata=VPBDxO5kfMQTVEYaNiRUsU7JyxBlgCxlkLiAE1jF4s0%3D&amp;reserved=0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nam10.safelinks.protection.outlook.com/?url=https%3A%2F%2Fwebcms.pima.gov%2Fcms%2FOne.aspx%3FportalId%3D169%26pageId%3D582659&amp;data=04%7C01%7Cphono1%40lsuhsc.edu%7Ca893ba21dbed4678b83c08d98ce36f33%7C3406368982d44e89a3281ab79cc58d9d%7C0%7C0%7C637695730844514127%7CUnknown%7CTWFpbGZsb3d8eyJWIjoiMC4wLjAwMDAiLCJQIjoiV2luMzIiLCJBTiI6Ik1haWwiLCJXVCI6Mn0%3D%7C1000&amp;sdata=%2B98m1M%2BsyJFD1z%2Fz7EG3EsHQPOwCxF1JlqQIbZITrjY%3D&amp;reserved=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21D29-1F76-4969-9849-9A9433060A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81302"/>
            <a:ext cx="9144000" cy="23876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br>
              <a:rPr lang="en-US" sz="40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br>
              <a:rPr lang="en-US" sz="40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br>
              <a:rPr lang="en-US" sz="40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US" sz="49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17</a:t>
            </a:r>
            <a:r>
              <a:rPr lang="en-US" sz="4900" b="1" i="1" baseline="300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</a:t>
            </a:r>
            <a:r>
              <a:rPr lang="en-US" sz="49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Annual </a:t>
            </a:r>
            <a:br>
              <a:rPr lang="en-US" sz="40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US" sz="44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Public Health Finance Roundtable</a:t>
            </a:r>
            <a:br>
              <a:rPr lang="en-US" sz="4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4000" b="1" i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Tales from the Trenches of Public Health </a:t>
            </a:r>
            <a:br>
              <a:rPr lang="en-US" sz="4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Sunday, Oct 24, 2021</a:t>
            </a:r>
            <a:b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  3:00pm to 5:30pm MST  </a:t>
            </a:r>
            <a:b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(Session:</a:t>
            </a:r>
            <a:r>
              <a:rPr lang="en-US" sz="18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245.0)</a:t>
            </a:r>
            <a:b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Zoom: </a:t>
            </a:r>
            <a:r>
              <a:rPr lang="en-US" sz="18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2"/>
              </a:rPr>
              <a:t>https://lsuhsc.zoom.us/j/96649844290?from=addon</a:t>
            </a:r>
            <a:b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430C91-593C-4D39-8D8B-319A7986FC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7890" y="4793053"/>
            <a:ext cx="10196945" cy="1655762"/>
          </a:xfrm>
        </p:spPr>
        <p:txBody>
          <a:bodyPr/>
          <a:lstStyle/>
          <a:p>
            <a:r>
              <a:rPr lang="en-US" sz="18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Moderator: Peggy A. Honoré, DHA, MHA, Endowed Professor </a:t>
            </a: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8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Co-Moderator: Patrick Bernet, PhD, Associate Professor, Florida Atlantic University </a:t>
            </a:r>
          </a:p>
          <a:p>
            <a:r>
              <a:rPr lang="en-US" sz="18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JP Leider, PhD, Center Director, University of Minnesota School of Public Health </a:t>
            </a:r>
            <a:endParaRPr lang="en-US" b="1" dirty="0">
              <a:solidFill>
                <a:srgbClr val="7030A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CD6A28D-4754-4E8B-A2DF-45962340AD4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6109" y="3807691"/>
            <a:ext cx="2259782" cy="6442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82842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8D62FA3-A33E-42E8-BF6C-FE56B0DAA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554765"/>
              </p:ext>
            </p:extLst>
          </p:nvPr>
        </p:nvGraphicFramePr>
        <p:xfrm>
          <a:off x="424405" y="553174"/>
          <a:ext cx="11343190" cy="56270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76600">
                  <a:extLst>
                    <a:ext uri="{9D8B030D-6E8A-4147-A177-3AD203B41FA5}">
                      <a16:colId xmlns:a16="http://schemas.microsoft.com/office/drawing/2014/main" val="2583112730"/>
                    </a:ext>
                  </a:extLst>
                </a:gridCol>
                <a:gridCol w="8466590">
                  <a:extLst>
                    <a:ext uri="{9D8B030D-6E8A-4147-A177-3AD203B41FA5}">
                      <a16:colId xmlns:a16="http://schemas.microsoft.com/office/drawing/2014/main" val="2378562972"/>
                    </a:ext>
                  </a:extLst>
                </a:gridCol>
              </a:tblGrid>
              <a:tr h="1240838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Training &amp; Access in Underserved Populations</a:t>
                      </a:r>
                    </a:p>
                  </a:txBody>
                  <a:tcPr marL="58685" marR="586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Debra Oliver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(Maternal and Child Health, Palm Beach County FL)</a:t>
                      </a:r>
                      <a:br>
                        <a:rPr lang="en-US" sz="2000" dirty="0">
                          <a:effectLst/>
                        </a:rPr>
                      </a:br>
                      <a:r>
                        <a:rPr lang="en-US" sz="2000" u="sng" dirty="0">
                          <a:solidFill>
                            <a:schemeClr val="bg1"/>
                          </a:solidFill>
                          <a:effectLst/>
                          <a:hlinkClick r:id="rId2" tooltip="Original URL: https://tljmedicalsociety.org/. Click or tap if you trust this link.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T. Leroy Jefferson Medical Society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8685" marR="58685" marT="0" marB="0"/>
                </a:tc>
                <a:extLst>
                  <a:ext uri="{0D108BD9-81ED-4DB2-BD59-A6C34878D82A}">
                    <a16:rowId xmlns:a16="http://schemas.microsoft.com/office/drawing/2014/main" val="1640385629"/>
                  </a:ext>
                </a:extLst>
              </a:tr>
              <a:tr h="1757635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Strategy for State Plan Waivers to </a:t>
                      </a:r>
                      <a:r>
                        <a:rPr lang="en-US" sz="2400" dirty="0" err="1">
                          <a:effectLst/>
                        </a:rPr>
                        <a:t>iIcrease</a:t>
                      </a:r>
                      <a:r>
                        <a:rPr lang="en-US" sz="2400" dirty="0">
                          <a:effectLst/>
                        </a:rPr>
                        <a:t> Medicaid Revenues</a:t>
                      </a:r>
                    </a:p>
                  </a:txBody>
                  <a:tcPr marL="58685" marR="586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Sami Jarrah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(New York City DOH, NY).</a:t>
                      </a:r>
                      <a:br>
                        <a:rPr lang="en-US" sz="2000">
                          <a:effectLst/>
                        </a:rPr>
                      </a:br>
                      <a:r>
                        <a:rPr lang="en-US" sz="2000">
                          <a:effectLst/>
                        </a:rPr>
                        <a:t>CFO/Deputy Commissioner, NYC Department of Health and Mental Hygiene. </a:t>
                      </a:r>
                      <a:br>
                        <a:rPr lang="en-US" sz="2000">
                          <a:effectLst/>
                        </a:rPr>
                      </a:br>
                      <a:r>
                        <a:rPr lang="en-US" sz="2000" u="sng">
                          <a:effectLst/>
                          <a:hlinkClick r:id="rId3" tooltip="Original URL: https://debeaumont.org/40-under-40/sami-kamal-jarrah/. Click or tap if you trust this link."/>
                        </a:rPr>
                        <a:t>Sami Kamal Jarrah - de Beaumont Foundation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8685" marR="58685" marT="0" marB="0"/>
                </a:tc>
                <a:extLst>
                  <a:ext uri="{0D108BD9-81ED-4DB2-BD59-A6C34878D82A}">
                    <a16:rowId xmlns:a16="http://schemas.microsoft.com/office/drawing/2014/main" val="3226610844"/>
                  </a:ext>
                </a:extLst>
              </a:tr>
              <a:tr h="982437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Comments from the Field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</a:p>
                  </a:txBody>
                  <a:tcPr marL="58685" marR="586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Dr Bob England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(Health Director, Pima County AZ).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(</a:t>
                      </a:r>
                      <a:r>
                        <a:rPr lang="en-US" sz="2000" u="sng">
                          <a:effectLst/>
                          <a:hlinkClick r:id="rId4" tooltip="Original URL: https://webcms.pima.gov/cms/One.aspx?portalId=169&amp;pageId=582659. Click or tap if you trust this link."/>
                        </a:rPr>
                        <a:t>County bids farewell to Dr. Bob</a:t>
                      </a:r>
                      <a:r>
                        <a:rPr lang="en-US" sz="2000">
                          <a:effectLst/>
                        </a:rPr>
                        <a:t>)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8685" marR="58685" marT="0" marB="0"/>
                </a:tc>
                <a:extLst>
                  <a:ext uri="{0D108BD9-81ED-4DB2-BD59-A6C34878D82A}">
                    <a16:rowId xmlns:a16="http://schemas.microsoft.com/office/drawing/2014/main" val="1591911183"/>
                  </a:ext>
                </a:extLst>
              </a:tr>
              <a:tr h="6871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Turbulent Times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</a:p>
                  </a:txBody>
                  <a:tcPr marL="58685" marR="586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Leon F. Vinci, DHA, DAAS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(Health Promotion Consultants)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8685" marR="58685" marT="0" marB="0"/>
                </a:tc>
                <a:extLst>
                  <a:ext uri="{0D108BD9-81ED-4DB2-BD59-A6C34878D82A}">
                    <a16:rowId xmlns:a16="http://schemas.microsoft.com/office/drawing/2014/main" val="360609462"/>
                  </a:ext>
                </a:extLst>
              </a:tr>
              <a:tr h="6871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Staffing Up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</a:p>
                  </a:txBody>
                  <a:tcPr marL="58685" marR="586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Mac McCullough, PhD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(Health Economist, Maricopa County AZ)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8685" marR="58685" marT="0" marB="0"/>
                </a:tc>
                <a:extLst>
                  <a:ext uri="{0D108BD9-81ED-4DB2-BD59-A6C34878D82A}">
                    <a16:rowId xmlns:a16="http://schemas.microsoft.com/office/drawing/2014/main" val="373599729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7BB3E8A-0618-4258-85DF-1A48B342C138}"/>
              </a:ext>
            </a:extLst>
          </p:cNvPr>
          <p:cNvSpPr txBox="1"/>
          <p:nvPr/>
        </p:nvSpPr>
        <p:spPr>
          <a:xfrm>
            <a:off x="4392548" y="0"/>
            <a:ext cx="28852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 AGENDA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ED860F-5BD1-43AC-86AF-8E369899C7E9}"/>
              </a:ext>
            </a:extLst>
          </p:cNvPr>
          <p:cNvSpPr txBox="1"/>
          <p:nvPr/>
        </p:nvSpPr>
        <p:spPr>
          <a:xfrm>
            <a:off x="2873414" y="6359323"/>
            <a:ext cx="85160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http://www.publichealthfinance.org/training-and-education/6622</a:t>
            </a:r>
          </a:p>
        </p:txBody>
      </p:sp>
    </p:spTree>
    <p:extLst>
      <p:ext uri="{BB962C8B-B14F-4D97-AF65-F5344CB8AC3E}">
        <p14:creationId xmlns:p14="http://schemas.microsoft.com/office/powerpoint/2010/main" val="88957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233</Words>
  <Application>Microsoft Office PowerPoint</Application>
  <PresentationFormat>Widescreen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   17th Annual  Public Health Finance Roundtable Tales from the Trenches of Public Health  Sunday, Oct 24, 2021    3:00pm to 5:30pm MST   (Session: 245.0) Zoom: https://lsuhsc.zoom.us/j/96649844290?from=addon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17th Annual  Public Health Finance Roundtable Tales from the Trenches of Public Health  Sunday, Oct 24, 2021    3:00pm to 5:30pm MST   (Session: 245.0) Zoom: https://lsuhsc.zoom.us/j/96649844290?from=addon</dc:title>
  <dc:creator>Honore, Peggy A.</dc:creator>
  <cp:lastModifiedBy>Wang, Xueyuan</cp:lastModifiedBy>
  <cp:revision>1</cp:revision>
  <dcterms:created xsi:type="dcterms:W3CDTF">2021-10-24T02:20:31Z</dcterms:created>
  <dcterms:modified xsi:type="dcterms:W3CDTF">2021-10-24T19:04:09Z</dcterms:modified>
</cp:coreProperties>
</file>